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7561263" cy="10693400"/>
  <p:notesSz cx="9144000" cy="6858000"/>
  <p:defaultTextStyle>
    <a:defPPr>
      <a:defRPr lang="en-US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65"/>
    <a:srgbClr val="E6007E"/>
    <a:srgbClr val="1E36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9" autoAdjust="0"/>
    <p:restoredTop sz="94660" autoAdjust="0"/>
  </p:normalViewPr>
  <p:slideViewPr>
    <p:cSldViewPr>
      <p:cViewPr varScale="1">
        <p:scale>
          <a:sx n="47" d="100"/>
          <a:sy n="47" d="100"/>
        </p:scale>
        <p:origin x="-2274" y="-108"/>
      </p:cViewPr>
      <p:guideLst>
        <p:guide orient="horz" pos="3369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9A1ED-2C93-45E2-9E5D-4EE135C432FE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4A21A-223C-4BC1-8896-FA10ACF3E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1437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2F4BE-80FB-4B9B-88E6-2548BAB1DD7E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14350"/>
            <a:ext cx="18192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434B8-77C8-46A3-AC0B-7FEAD263D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1899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2363" y="514350"/>
            <a:ext cx="18192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0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5"/>
            <a:ext cx="6427074" cy="2292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71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02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4136" y="331697"/>
            <a:ext cx="1405923" cy="70918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27" y="331697"/>
            <a:ext cx="4095684" cy="70918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5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94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1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31" y="1938180"/>
            <a:ext cx="2750147" cy="548531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8595" y="1938180"/>
            <a:ext cx="2751460" cy="548531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81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6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4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3391193"/>
            <a:ext cx="3340871" cy="616108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20" y="2393639"/>
            <a:ext cx="3342183" cy="997554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20" y="3391193"/>
            <a:ext cx="3342183" cy="6161082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23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4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77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7" y="425756"/>
            <a:ext cx="2487603" cy="1811938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9"/>
            <a:ext cx="4226956" cy="912652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7" y="2237697"/>
            <a:ext cx="2487603" cy="7314583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39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8"/>
            <a:ext cx="4536758" cy="6416040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9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67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6" y="428232"/>
            <a:ext cx="6805137" cy="1782233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6" y="2495128"/>
            <a:ext cx="6805137" cy="7057150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6" y="9911201"/>
            <a:ext cx="1764295" cy="569325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CC3C6-71D4-40D1-89D7-B9FD0A5A3030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201"/>
            <a:ext cx="2394400" cy="569325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8" y="9911201"/>
            <a:ext cx="1764295" cy="569325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C112-2806-4E7B-A9A8-6F2F756C1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47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984399"/>
            <a:ext cx="6192688" cy="31393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6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The work I’ve done has been on the news</a:t>
            </a:r>
            <a:endParaRPr lang="en-GB" sz="66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261470"/>
            <a:ext cx="619268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72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I don’t harm any animals in my work</a:t>
            </a:r>
            <a:endParaRPr lang="en-GB" sz="72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8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1122903"/>
            <a:ext cx="6192688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helps us travel around the planet safely</a:t>
            </a:r>
            <a:endParaRPr lang="en-GB" sz="6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538472"/>
            <a:ext cx="6192688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help companies make more money</a:t>
            </a:r>
            <a:endParaRPr lang="en-GB" sz="6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15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845904"/>
            <a:ext cx="619268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54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mean more people can have access to safe drinking water</a:t>
            </a:r>
            <a:endParaRPr lang="en-GB" sz="54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815471"/>
            <a:ext cx="6192688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72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I don’t believe in God</a:t>
            </a:r>
            <a:endParaRPr lang="en-GB" sz="72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06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845905"/>
            <a:ext cx="619268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54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help people around the world to communicate faster</a:t>
            </a:r>
            <a:endParaRPr lang="en-GB" sz="54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399972"/>
            <a:ext cx="6192688" cy="31393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6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helps us understand mental illness</a:t>
            </a:r>
            <a:endParaRPr lang="en-GB" sz="66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56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1492237"/>
            <a:ext cx="6192688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6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could improve politics</a:t>
            </a:r>
            <a:endParaRPr lang="en-GB" sz="66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692360"/>
            <a:ext cx="6192688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8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I make people laugh</a:t>
            </a:r>
            <a:endParaRPr lang="en-GB" sz="8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07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661234"/>
            <a:ext cx="6192688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I go to events, like lectures, to tell people about my work</a:t>
            </a:r>
            <a:endParaRPr lang="en-GB" sz="6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261470"/>
            <a:ext cx="619268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54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save some lives, but not many people have the disease I study</a:t>
            </a:r>
            <a:endParaRPr lang="en-GB" sz="54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61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815122"/>
            <a:ext cx="6192688" cy="34778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4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won’t save any lives but will seriously improve lots of lives (e.g. helping people to walk again)</a:t>
            </a:r>
            <a:endParaRPr lang="en-GB" sz="44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538470"/>
            <a:ext cx="6192688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conclusions are based on lots of accurate data</a:t>
            </a:r>
            <a:endParaRPr lang="en-GB" sz="6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1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845900"/>
            <a:ext cx="619268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54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improve the field of cosmetic plastic surgery</a:t>
            </a:r>
            <a:endParaRPr lang="en-GB" sz="54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399971"/>
            <a:ext cx="6192688" cy="31393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6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could make me a lot of money</a:t>
            </a:r>
            <a:endParaRPr lang="en-GB" sz="66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845901"/>
            <a:ext cx="619268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54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help us understand the history of humans and our planet</a:t>
            </a:r>
            <a:endParaRPr lang="en-GB" sz="54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907802"/>
            <a:ext cx="6192688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6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I’m very good looking</a:t>
            </a:r>
            <a:endParaRPr lang="en-GB" sz="66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95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1122901"/>
            <a:ext cx="6192688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help us to protect the environment</a:t>
            </a:r>
            <a:endParaRPr lang="en-GB" sz="6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399971"/>
            <a:ext cx="6192688" cy="31393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6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help make cars that go faster</a:t>
            </a:r>
            <a:endParaRPr lang="en-GB" sz="66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49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845902"/>
            <a:ext cx="619268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54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help us use less products made from crude oil</a:t>
            </a:r>
            <a:endParaRPr lang="en-GB" sz="54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261471"/>
            <a:ext cx="6192688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54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help us fight infectious diseases that affect humans</a:t>
            </a:r>
            <a:endParaRPr lang="en-GB" sz="54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05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984403"/>
            <a:ext cx="6192688" cy="31393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6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I give lots of time and money to charity</a:t>
            </a:r>
            <a:endParaRPr lang="en-GB" sz="66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692360"/>
            <a:ext cx="6192688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8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I believe in God</a:t>
            </a:r>
            <a:endParaRPr lang="en-GB" sz="8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31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3099" y="450156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4287" y="661238"/>
            <a:ext cx="6192688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could help resolve conflicts between countries</a:t>
            </a:r>
            <a:endParaRPr lang="en-GB" sz="6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026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4403683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33099" y="5865727"/>
            <a:ext cx="6552728" cy="4344551"/>
          </a:xfrm>
          <a:prstGeom prst="roundRect">
            <a:avLst>
              <a:gd name="adj" fmla="val 827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84287" y="6076806"/>
            <a:ext cx="6192688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60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My work will help us to understand how our brains work</a:t>
            </a:r>
            <a:endParaRPr lang="en-GB" sz="6000" dirty="0">
              <a:solidFill>
                <a:srgbClr val="E6007E"/>
              </a:solidFill>
              <a:latin typeface="Crillee Italic" panose="02000503050000020004" pitchFamily="2" charset="0"/>
            </a:endParaRPr>
          </a:p>
        </p:txBody>
      </p:sp>
      <p:pic>
        <p:nvPicPr>
          <p:cNvPr id="17" name="Picture 2" descr="C:\Users\Supermod\CloudStation\CloudStation\IAR\Artwork\Logo\New logo\I'm-a-Researcher-Logo-FINAL-72dpi-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8" y="9819254"/>
            <a:ext cx="1573673" cy="5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249</Words>
  <Application>Microsoft Office PowerPoint</Application>
  <PresentationFormat>Custom</PresentationFormat>
  <Paragraphs>26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Doyle</dc:creator>
  <cp:lastModifiedBy>Supermod</cp:lastModifiedBy>
  <cp:revision>8</cp:revision>
  <dcterms:created xsi:type="dcterms:W3CDTF">2017-05-04T14:07:46Z</dcterms:created>
  <dcterms:modified xsi:type="dcterms:W3CDTF">2017-07-11T12:58:11Z</dcterms:modified>
</cp:coreProperties>
</file>