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7183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50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5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4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2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8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9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6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6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3A45-336A-443F-8AFF-5836799139B1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ADE61-C046-40D3-9C6F-E4DE8EC4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3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maresearcher.eventbrite.co.uk/" TargetMode="External"/><Relationship Id="rId2" Type="http://schemas.openxmlformats.org/officeDocument/2006/relationships/hyperlink" Target="https://imaresearcher.uk/im-a-researcher-liv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00800"/>
            <a:ext cx="9144000" cy="434885"/>
          </a:xfrm>
        </p:spPr>
        <p:txBody>
          <a:bodyPr>
            <a:noAutofit/>
          </a:bodyPr>
          <a:lstStyle/>
          <a:p>
            <a:r>
              <a:rPr lang="en-US" sz="2400" i="1" dirty="0" smtClean="0">
                <a:solidFill>
                  <a:schemeClr val="tx1"/>
                </a:solidFill>
              </a:rPr>
              <a:t>More information for teachers &amp; parents: </a:t>
            </a:r>
            <a:r>
              <a:rPr lang="en-US" sz="2400" i="1" dirty="0" smtClean="0">
                <a:solidFill>
                  <a:schemeClr val="tx1"/>
                </a:solidFill>
                <a:hlinkClick r:id="rId2"/>
              </a:rPr>
              <a:t>imaresearcher.uk/live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7229" y="374740"/>
            <a:ext cx="5715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E6007E"/>
                </a:solidFill>
                <a:latin typeface="Crillee Italic" panose="02000503050000020004" pitchFamily="2" charset="0"/>
              </a:rPr>
              <a:t>Meet the researchers in person!</a:t>
            </a:r>
          </a:p>
          <a:p>
            <a:endParaRPr lang="en-US" dirty="0">
              <a:latin typeface="Trebuchet MS" panose="020B0603020202020204" pitchFamily="34" charset="0"/>
            </a:endParaRPr>
          </a:p>
          <a:p>
            <a:r>
              <a:rPr lang="en-US" dirty="0" smtClean="0">
                <a:latin typeface="Trebuchet MS" panose="020B0603020202020204" pitchFamily="34" charset="0"/>
              </a:rPr>
              <a:t>Book </a:t>
            </a:r>
            <a:r>
              <a:rPr lang="en-US" b="1" dirty="0" smtClean="0">
                <a:solidFill>
                  <a:srgbClr val="E6007E"/>
                </a:solidFill>
                <a:latin typeface="Trebuchet MS" panose="020B0603020202020204" pitchFamily="34" charset="0"/>
              </a:rPr>
              <a:t>free</a:t>
            </a:r>
            <a:r>
              <a:rPr lang="en-US" dirty="0" smtClean="0">
                <a:solidFill>
                  <a:srgbClr val="E6007E"/>
                </a:solidFill>
                <a:latin typeface="Trebuchet MS" panose="020B0603020202020204" pitchFamily="34" charset="0"/>
              </a:rPr>
              <a:t> </a:t>
            </a:r>
            <a:r>
              <a:rPr lang="en-US" b="1" dirty="0" smtClean="0">
                <a:solidFill>
                  <a:srgbClr val="E6007E"/>
                </a:solidFill>
                <a:latin typeface="Trebuchet MS" panose="020B0603020202020204" pitchFamily="34" charset="0"/>
              </a:rPr>
              <a:t>tickets</a:t>
            </a:r>
            <a:r>
              <a:rPr lang="en-US" dirty="0" smtClean="0">
                <a:latin typeface="Trebuchet MS" panose="020B0603020202020204" pitchFamily="34" charset="0"/>
              </a:rPr>
              <a:t> to the final and quiz the researchers </a:t>
            </a:r>
            <a:r>
              <a:rPr lang="en-GB" dirty="0" smtClean="0">
                <a:latin typeface="Trebuchet MS" panose="020B0603020202020204" pitchFamily="34" charset="0"/>
              </a:rPr>
              <a:t>to decide who wins </a:t>
            </a:r>
            <a:r>
              <a:rPr lang="en-GB" i="1" dirty="0" smtClean="0">
                <a:latin typeface="Trebuchet MS" panose="020B0603020202020204" pitchFamily="34" charset="0"/>
              </a:rPr>
              <a:t>I’m a Researcher.</a:t>
            </a:r>
          </a:p>
          <a:p>
            <a:endParaRPr lang="en-GB" dirty="0" smtClean="0">
              <a:latin typeface="Trebuchet MS" panose="020B0603020202020204" pitchFamily="34" charset="0"/>
            </a:endParaRPr>
          </a:p>
          <a:p>
            <a:r>
              <a:rPr lang="en-US" dirty="0">
                <a:latin typeface="Trebuchet MS" panose="020B0603020202020204" pitchFamily="34" charset="0"/>
              </a:rPr>
              <a:t>A limited </a:t>
            </a:r>
            <a:r>
              <a:rPr lang="en-US" dirty="0" smtClean="0">
                <a:latin typeface="Trebuchet MS" panose="020B0603020202020204" pitchFamily="34" charset="0"/>
              </a:rPr>
              <a:t>number of free </a:t>
            </a:r>
            <a:r>
              <a:rPr lang="en-US" dirty="0">
                <a:latin typeface="Trebuchet MS" panose="020B0603020202020204" pitchFamily="34" charset="0"/>
              </a:rPr>
              <a:t>tickets are available until 27</a:t>
            </a:r>
            <a:r>
              <a:rPr lang="en-US" baseline="30000" dirty="0">
                <a:latin typeface="Trebuchet MS" panose="020B0603020202020204" pitchFamily="34" charset="0"/>
              </a:rPr>
              <a:t>th</a:t>
            </a:r>
            <a:r>
              <a:rPr lang="en-US" dirty="0">
                <a:latin typeface="Trebuchet MS" panose="020B0603020202020204" pitchFamily="34" charset="0"/>
              </a:rPr>
              <a:t> September. After this date, tickets cost £4.</a:t>
            </a:r>
          </a:p>
          <a:p>
            <a:endParaRPr lang="en-GB" dirty="0">
              <a:latin typeface="Trebuchet MS" panose="020B0603020202020204" pitchFamily="34" charset="0"/>
            </a:endParaRPr>
          </a:p>
          <a:p>
            <a:r>
              <a:rPr lang="en-GB" dirty="0" smtClean="0">
                <a:latin typeface="Trebuchet MS" panose="020B0603020202020204" pitchFamily="34" charset="0"/>
              </a:rPr>
              <a:t>Book </a:t>
            </a:r>
            <a:r>
              <a:rPr lang="en-GB" b="1" dirty="0" smtClean="0">
                <a:solidFill>
                  <a:srgbClr val="E6007E"/>
                </a:solidFill>
                <a:latin typeface="Trebuchet MS" panose="020B0603020202020204" pitchFamily="34" charset="0"/>
              </a:rPr>
              <a:t>online for free </a:t>
            </a:r>
            <a:r>
              <a:rPr lang="en-GB" dirty="0" smtClean="0">
                <a:latin typeface="Trebuchet MS" panose="020B0603020202020204" pitchFamily="34" charset="0"/>
              </a:rPr>
              <a:t>using your school promo code. You can bring </a:t>
            </a:r>
            <a:r>
              <a:rPr lang="en-GB" dirty="0">
                <a:latin typeface="Trebuchet MS" panose="020B0603020202020204" pitchFamily="34" charset="0"/>
              </a:rPr>
              <a:t>your family and friends </a:t>
            </a:r>
            <a:r>
              <a:rPr lang="en-GB" dirty="0" smtClean="0">
                <a:latin typeface="Trebuchet MS" panose="020B0603020202020204" pitchFamily="34" charset="0"/>
              </a:rPr>
              <a:t>too!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2321560"/>
            <a:ext cx="2922239" cy="3845560"/>
          </a:xfrm>
          <a:prstGeom prst="roundRect">
            <a:avLst/>
          </a:prstGeom>
          <a:ln w="57150">
            <a:solidFill>
              <a:srgbClr val="E6007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Trebuchet MS" panose="020B0603020202020204" pitchFamily="34" charset="0"/>
              </a:rPr>
              <a:t>Where</a:t>
            </a:r>
            <a:r>
              <a:rPr lang="en-US" sz="2600" b="1" dirty="0">
                <a:latin typeface="Trebuchet MS" panose="020B0603020202020204" pitchFamily="34" charset="0"/>
              </a:rPr>
              <a:t>?</a:t>
            </a:r>
            <a:r>
              <a:rPr lang="en-US" sz="2600" dirty="0">
                <a:latin typeface="Trebuchet MS" panose="020B0603020202020204" pitchFamily="34" charset="0"/>
              </a:rPr>
              <a:t/>
            </a:r>
            <a:br>
              <a:rPr lang="en-US" sz="2600" dirty="0">
                <a:latin typeface="Trebuchet MS" panose="020B0603020202020204" pitchFamily="34" charset="0"/>
              </a:rPr>
            </a:br>
            <a:r>
              <a:rPr lang="en-US" sz="2400" dirty="0" smtClean="0">
                <a:latin typeface="Trebuchet MS" panose="020B0603020202020204" pitchFamily="34" charset="0"/>
              </a:rPr>
              <a:t>University of Oxford,</a:t>
            </a:r>
          </a:p>
          <a:p>
            <a:pPr algn="ctr"/>
            <a:r>
              <a:rPr lang="en-US" sz="2400" dirty="0" smtClean="0">
                <a:latin typeface="Trebuchet MS" panose="020B0603020202020204" pitchFamily="34" charset="0"/>
              </a:rPr>
              <a:t>Weston </a:t>
            </a:r>
            <a:r>
              <a:rPr lang="en-US" sz="2400" dirty="0">
                <a:latin typeface="Trebuchet MS" panose="020B0603020202020204" pitchFamily="34" charset="0"/>
              </a:rPr>
              <a:t>Library, </a:t>
            </a:r>
            <a:r>
              <a:rPr lang="en-GB" sz="2400" dirty="0">
                <a:latin typeface="Trebuchet MS" panose="020B0603020202020204" pitchFamily="34" charset="0"/>
              </a:rPr>
              <a:t>OX1 3BG</a:t>
            </a:r>
            <a:br>
              <a:rPr lang="en-GB" sz="2400" dirty="0">
                <a:latin typeface="Trebuchet MS" panose="020B0603020202020204" pitchFamily="34" charset="0"/>
              </a:rPr>
            </a:br>
            <a:r>
              <a:rPr lang="en-US" sz="2600" dirty="0">
                <a:latin typeface="Trebuchet MS" panose="020B0603020202020204" pitchFamily="34" charset="0"/>
              </a:rPr>
              <a:t/>
            </a:r>
            <a:br>
              <a:rPr lang="en-US" sz="2600" dirty="0">
                <a:latin typeface="Trebuchet MS" panose="020B0603020202020204" pitchFamily="34" charset="0"/>
              </a:rPr>
            </a:br>
            <a:r>
              <a:rPr lang="en-US" sz="2600" b="1" dirty="0">
                <a:latin typeface="Trebuchet MS" panose="020B0603020202020204" pitchFamily="34" charset="0"/>
              </a:rPr>
              <a:t>When?</a:t>
            </a:r>
            <a:r>
              <a:rPr lang="en-US" sz="2600" dirty="0">
                <a:latin typeface="Trebuchet MS" panose="020B0603020202020204" pitchFamily="34" charset="0"/>
              </a:rPr>
              <a:t/>
            </a:r>
            <a:br>
              <a:rPr lang="en-US" sz="2600" dirty="0">
                <a:latin typeface="Trebuchet MS" panose="020B0603020202020204" pitchFamily="34" charset="0"/>
              </a:rPr>
            </a:br>
            <a:r>
              <a:rPr lang="en-GB" sz="2400" dirty="0">
                <a:latin typeface="Trebuchet MS" panose="020B0603020202020204" pitchFamily="34" charset="0"/>
              </a:rPr>
              <a:t>Fri 29th Sept </a:t>
            </a:r>
            <a:br>
              <a:rPr lang="en-GB" sz="2400" dirty="0">
                <a:latin typeface="Trebuchet MS" panose="020B0603020202020204" pitchFamily="34" charset="0"/>
              </a:rPr>
            </a:br>
            <a:r>
              <a:rPr lang="en-GB" sz="2400" dirty="0">
                <a:latin typeface="Trebuchet MS" panose="020B0603020202020204" pitchFamily="34" charset="0"/>
              </a:rPr>
              <a:t>5.30 - 6.30 pm</a:t>
            </a:r>
            <a:endParaRPr lang="en-US" sz="2400" dirty="0"/>
          </a:p>
        </p:txBody>
      </p:sp>
      <p:sp>
        <p:nvSpPr>
          <p:cNvPr id="8" name="Rounded Rectangle 7"/>
          <p:cNvSpPr/>
          <p:nvPr/>
        </p:nvSpPr>
        <p:spPr>
          <a:xfrm>
            <a:off x="3352800" y="3601383"/>
            <a:ext cx="5562600" cy="2573720"/>
          </a:xfrm>
          <a:prstGeom prst="roundRect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800" dirty="0" smtClean="0">
                <a:latin typeface="Crillee Italic" panose="02000503050000020004" pitchFamily="2" charset="0"/>
              </a:rPr>
              <a:t>Book tickets online:</a:t>
            </a:r>
          </a:p>
          <a:p>
            <a:r>
              <a:rPr lang="en-GB" sz="2800" i="1" u="sng" dirty="0" smtClean="0">
                <a:latin typeface="Trebuchet MS" panose="020B0603020202020204" pitchFamily="34" charset="0"/>
                <a:hlinkClick r:id="rId3"/>
              </a:rPr>
              <a:t>imaresearcher.eventbrite.co.uk</a:t>
            </a:r>
            <a:endParaRPr lang="en-GB" sz="2800" dirty="0">
              <a:latin typeface="Trebuchet MS" panose="020B0603020202020204" pitchFamily="34" charset="0"/>
            </a:endParaRPr>
          </a:p>
          <a:p>
            <a:endParaRPr lang="en-GB" sz="2800" dirty="0" smtClean="0">
              <a:latin typeface="Crillee Italic" panose="02000503050000020004" pitchFamily="2" charset="0"/>
            </a:endParaRPr>
          </a:p>
          <a:p>
            <a:r>
              <a:rPr lang="en-GB" sz="2800" dirty="0" smtClean="0">
                <a:latin typeface="Crillee Italic" panose="02000503050000020004" pitchFamily="2" charset="0"/>
              </a:rPr>
              <a:t>Promo code: </a:t>
            </a:r>
          </a:p>
          <a:p>
            <a:r>
              <a:rPr lang="en-GB" dirty="0" smtClean="0">
                <a:latin typeface="Crillee Italic" panose="02000503050000020004" pitchFamily="2" charset="0"/>
              </a:rPr>
              <a:t>  (for free tickets)</a:t>
            </a:r>
            <a:endParaRPr lang="en-US" sz="1050" dirty="0">
              <a:latin typeface="Crillee Italic" panose="02000503050000020004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86400" y="4953000"/>
            <a:ext cx="34163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 smtClean="0">
                <a:solidFill>
                  <a:srgbClr val="E6007E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schooltickets</a:t>
            </a:r>
            <a:endParaRPr lang="en-GB" sz="4400" b="1" dirty="0">
              <a:solidFill>
                <a:srgbClr val="E6007E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0" y="140270"/>
            <a:ext cx="3167778" cy="199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950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495800" cy="338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75394"/>
            <a:ext cx="4495800" cy="338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086" y="0"/>
            <a:ext cx="4495800" cy="338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15264"/>
            <a:ext cx="4495800" cy="3382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01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89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https://imaresearcher.uk/im-a-researcher-live/ </dc:title>
  <dc:creator>Supermod</dc:creator>
  <cp:lastModifiedBy>Supermod</cp:lastModifiedBy>
  <cp:revision>21</cp:revision>
  <cp:lastPrinted>2017-08-16T15:28:27Z</cp:lastPrinted>
  <dcterms:created xsi:type="dcterms:W3CDTF">2017-08-01T09:02:31Z</dcterms:created>
  <dcterms:modified xsi:type="dcterms:W3CDTF">2017-09-21T14:24:01Z</dcterms:modified>
</cp:coreProperties>
</file>